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2" r:id="rId4"/>
    <p:sldId id="273" r:id="rId5"/>
    <p:sldId id="276" r:id="rId6"/>
    <p:sldId id="277" r:id="rId7"/>
    <p:sldId id="278" r:id="rId8"/>
    <p:sldId id="279" r:id="rId9"/>
    <p:sldId id="274" r:id="rId10"/>
    <p:sldId id="27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n Knappe" initials="JK" lastIdx="1" clrIdx="0">
    <p:extLst>
      <p:ext uri="{19B8F6BF-5375-455C-9EA6-DF929625EA0E}">
        <p15:presenceInfo xmlns:p15="http://schemas.microsoft.com/office/powerpoint/2012/main" userId="S-1-5-21-3781580678-689260438-1208428872-1809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7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51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158966-4E80-4D9F-98AA-D23EDD105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E0F74F6-F7E7-4E3B-A668-22FE784D1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A0F5DE8-BB35-4871-907F-70C292766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1C59B94-6D71-4BF5-ACC7-F8F549BF3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DD0C17A-B7EB-48F2-81CB-C8846301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29461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299DC0-8134-4BB3-8CDE-D2AF37474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1E7AAFE-61A7-45E2-A56A-8229F69FE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2A91B62-C4DA-4283-9A8E-E11A1F5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A851930-8C9C-40A7-A6E1-D8F3192D0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438E010-45E3-40C6-8769-C358EC4D6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20630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270CBF7-51B1-4C5C-9BE0-E41DDACD65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24974846-F494-40AA-961E-432E043789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231A976-3D1E-4E61-B38B-165FE3A7C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A682A57-0EB0-484A-B0E9-FAAC4F657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9663B9-B3F2-42DF-B9D8-5C0DA7D17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53699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28FAC-D0D0-4BD2-95B0-1FB8FA379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3FBCD24-5B7D-45B9-B88B-6E30D74E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D2CCF68-A9FD-493A-AFD3-2FEFAB633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8FFEBA3-84C1-4AD0-B5DF-2AA973CCB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F6E04D8-C076-41BD-B8FC-8AE1485C1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4083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A165BF-9349-41CB-A864-8220753E5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4D52BD0-CDFA-4284-87C9-969D57CD9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F4D6AE6-84F1-4281-B7F6-04BFB9172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1D70A25-6A54-4EC4-8138-89FE6744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BD6207B-CEDA-4930-8F63-83E358DBC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8572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54D0052-482D-475C-AC55-CFBA5974F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20651D4-D2BB-4DF2-A90F-CA637317C3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711B84D-F88B-4DE7-A1FE-A4CCCC5F9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1A3576A-936A-4047-8EFD-FE267C2B8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15474E4-668A-4C26-A561-B3D0DB57C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E2734D5-B81C-4B1C-B608-9F994724E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52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0F3008-2873-4651-808A-13931377C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9B8FBFB-AC1A-4799-B080-B9EBDF8F9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87A096C-20D8-4384-B18C-9B472761B9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58289A5-6E10-43AA-BFBD-10EB3C33E9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5A36C52-029A-46C0-AF10-567565BF1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F3FF1275-CA95-4BE4-8889-4A26E2A68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7A74AA6-567D-48CC-ACBC-600DFA05F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7C1AC889-96E6-409B-82DF-0A5A011B1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43368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270D8C-4341-4239-B2E9-71D80BDB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7C495294-DCD2-4DC2-B5F5-918249E5A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9490-4A11-400A-B2C0-7F84DC380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53ED4CC-09E4-458D-ACB5-F8AE13965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4805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F5EC297-7D04-4E37-B6DF-C1AF995C7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D1F3583-7F82-4938-A516-B5801C5EA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F76B43A-AA64-42BE-AD4A-765C0B535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49258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8BC88FB-1E2D-466D-9342-DC40889D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8ABAA89-2D1F-4D75-8B7B-F02D47BA4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ACBA72F-F54C-4AC4-ABB2-5CC80CA09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51F27B3-C9C1-40CF-B340-0F2076077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7C5D835-DC8D-4EE4-B269-1FF09147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D662627-AFC1-4655-93C0-B38EE91E8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07533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CB0AAA-CBF5-4BBB-AE7F-AAE91ADA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5D7155E-C02B-48CB-B0C7-CF00777DBF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2351CA4-F034-409A-AA98-FA04BB919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602B552-CD00-4CB9-B6D9-BF8100E4C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7B573BC-01B5-4A5C-A951-1A3EE23EC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32732FF-311B-493A-86B1-A6281C81D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88561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53C57B4-524C-433B-B19C-0FD95906B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2C605C0-59AB-4BC5-904A-0579AF75F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0B263C0-7A91-4616-A146-31A392B1E0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72A75-1EC2-4520-B1FA-EE955583C9F0}" type="datetimeFigureOut">
              <a:rPr lang="en-IE" smtClean="0"/>
              <a:t>24/11/2020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FDCAA13-6AF5-4443-B7D6-3C9236B5CB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D71980B-4672-4EBA-91DB-AE5ED9E943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56617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xmlns="" id="{D9841A00-B7E1-4E90-B047-4425EEAC3C6D}"/>
              </a:ext>
            </a:extLst>
          </p:cNvPr>
          <p:cNvSpPr/>
          <p:nvPr/>
        </p:nvSpPr>
        <p:spPr>
          <a:xfrm>
            <a:off x="278838" y="601624"/>
            <a:ext cx="3671048" cy="3671048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90A381F7-0842-4CA6-869C-AF26F12A470D}"/>
              </a:ext>
            </a:extLst>
          </p:cNvPr>
          <p:cNvSpPr/>
          <p:nvPr/>
        </p:nvSpPr>
        <p:spPr>
          <a:xfrm>
            <a:off x="5062614" y="601624"/>
            <a:ext cx="3671048" cy="3671048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24479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xmlns="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xmlns="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2" name="Picture 11" descr="https://lh3.googleusercontent.com/S40DLjto09TjSeh9RmyjzYli1TL-r8KaUhbv24Mu4CZe4k7PD-qefzConHI3R2qsePQVDB94vz7NzZsfLJ_TbLey39UIZnMt5Cd9-t4qG7BOS5jpdwxBnWzdLjuOxnqA0GN-WQk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0" t="15787" r="2324" b="34315"/>
          <a:stretch>
            <a:fillRect/>
          </a:stretch>
        </p:blipFill>
        <p:spPr bwMode="auto">
          <a:xfrm>
            <a:off x="4254016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3300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5B9A752-15C7-4571-A3AE-6FDA85C75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9477" t="24902" r="9150" b="21569"/>
          <a:stretch>
            <a:fillRect/>
          </a:stretch>
        </p:blipFill>
        <p:spPr>
          <a:xfrm>
            <a:off x="4260475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258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03EBF25-6D4E-4D3A-BD18-0139C51FE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9" t="3217" r="2349" b="1481"/>
          <a:stretch>
            <a:fillRect/>
          </a:stretch>
        </p:blipFill>
        <p:spPr>
          <a:xfrm>
            <a:off x="4260475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80705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xmlns="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xmlns="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8" name="Picture 7" descr="https://lh5.googleusercontent.com/VvvlRBqxT8W3d9qdLXuR230NRhpB1Oa_UDEc5d4aXNbZN2VsrPM9Jb-vf5GeKqz2lbDwZMlUR-v_VxUKF4iLWGCWAaQHSIpXboJ_hULz-ysFR09K0kH_LmvNk_AD6ir_VKPFYw-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14" t="44925" r="4546" b="14314"/>
          <a:stretch>
            <a:fillRect/>
          </a:stretch>
        </p:blipFill>
        <p:spPr bwMode="auto">
          <a:xfrm>
            <a:off x="4254016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4305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xmlns="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xmlns="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8" name="Picture 7" descr="person icon | EIT RawMaterial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51" t="7273" r="13651" b="20028"/>
          <a:stretch>
            <a:fillRect/>
          </a:stretch>
        </p:blipFill>
        <p:spPr bwMode="auto">
          <a:xfrm>
            <a:off x="4260475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0282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xmlns="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xmlns="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8" name="Picture 7" descr="https://lh5.googleusercontent.com/D14D3migd_WfEHwhY_eK0448m9w314EZPP_bzKluWj5XV-lRdYl9-ZP241NU9R2pgF95cBo7oJrwxPlS49RvUi7cyoX_1eup7GAegNhVLI0cDB-XJMZ5rW54Io6r2I2-3CLntho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04" t="534" r="16685"/>
          <a:stretch>
            <a:fillRect/>
          </a:stretch>
        </p:blipFill>
        <p:spPr bwMode="auto">
          <a:xfrm>
            <a:off x="4254016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7193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xmlns="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xmlns="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0" name="Picture 9" descr="https://lh3.googleusercontent.com/F5t04jJvl3ig9041C2czbagWHsKLaEhhOay78iq1Z-G_YpxSEBQCdnKxltsMAByHYy8yasCLc1JZd8rffRonGVTvJgpIot3712A8iuTxg2-eZLY4xdD8ZWodkO8GCDlNnQLZl5t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694" t="5018" r="6069"/>
          <a:stretch>
            <a:fillRect/>
          </a:stretch>
        </p:blipFill>
        <p:spPr bwMode="auto">
          <a:xfrm>
            <a:off x="4254016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512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xmlns="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xmlns="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EE026DC6-91ED-4BC1-8AD8-F9C0E259C069}"/>
              </a:ext>
            </a:extLst>
          </p:cNvPr>
          <p:cNvSpPr/>
          <p:nvPr/>
        </p:nvSpPr>
        <p:spPr>
          <a:xfrm>
            <a:off x="4254016" y="1976456"/>
            <a:ext cx="3671048" cy="3671048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89990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xmlns="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xmlns="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0" name="Picture 9" descr="https://lh4.googleusercontent.com/WY49qiTUmxd-y7Gumt1Ab0nx248PiGHFk5Xli8d3MImkEPk2Px-F24ZtVebeBdnekO7EXRaIcMC4YpXWaUt7NXTVm_YclbB6DZ8KuxdRIFIXZN8Ae-vRKi0Qg73VaRKIiIywAhy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11" r="19859"/>
          <a:stretch>
            <a:fillRect/>
          </a:stretch>
        </p:blipFill>
        <p:spPr bwMode="auto">
          <a:xfrm>
            <a:off x="4254016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94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 Knappe</dc:creator>
  <cp:lastModifiedBy>Jan Knappe</cp:lastModifiedBy>
  <cp:revision>19</cp:revision>
  <dcterms:created xsi:type="dcterms:W3CDTF">2019-06-13T12:59:29Z</dcterms:created>
  <dcterms:modified xsi:type="dcterms:W3CDTF">2020-11-24T20:10:54Z</dcterms:modified>
</cp:coreProperties>
</file>